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>
        <p:scale>
          <a:sx n="107" d="100"/>
          <a:sy n="107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746F63-4F31-4BFF-81ED-6804C0D3DE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266C45-FE76-4F3D-A2D8-8A1833653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62912" cy="1752600"/>
          </a:xfrm>
        </p:spPr>
        <p:txBody>
          <a:bodyPr>
            <a:noAutofit/>
          </a:bodyPr>
          <a:lstStyle/>
          <a:p>
            <a:pPr algn="ctr"/>
            <a: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  <a:t>Интернест 2015.</a:t>
            </a:r>
            <a:b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  <a:t>Медијски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мониторинг</a:t>
            </a:r>
          </a:p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Анкета </a:t>
            </a:r>
            <a:r>
              <a:rPr lang="ru-RU" sz="4000" i="1" dirty="0">
                <a:solidFill>
                  <a:schemeClr val="accent1">
                    <a:lumMod val="75000"/>
                  </a:schemeClr>
                </a:solidFill>
              </a:rPr>
              <a:t>Тинејџери  и медијски мониторинг</a:t>
            </a:r>
            <a: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CS" sz="4000" dirty="0">
                <a:solidFill>
                  <a:schemeClr val="accent1">
                    <a:lumMod val="75000"/>
                  </a:schemeClr>
                </a:solidFill>
              </a:rPr>
              <a:t>Гимназија „Свети Сава“, Београд</a:t>
            </a:r>
            <a:endParaRPr lang="sr-Latn-C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sr-Cyrl-RS" sz="3200" dirty="0" smtClean="0"/>
              <a:t>29.1 % </a:t>
            </a:r>
            <a:r>
              <a:rPr lang="sr-Cyrl-RS" sz="3200" dirty="0"/>
              <a:t>је на питање да ли прате медије одговорило негативно, док су на питање које медије прате сви </a:t>
            </a:r>
            <a:r>
              <a:rPr lang="sr-Cyrl-RS" sz="3200" dirty="0" smtClean="0"/>
              <a:t>испитаници навели неки медиј, што говори да нису свесни утицаја медија на њих. </a:t>
            </a:r>
            <a:r>
              <a:rPr lang="ru-RU" sz="3200" dirty="0" smtClean="0"/>
              <a:t>Интересантно </a:t>
            </a:r>
            <a:r>
              <a:rPr lang="ru-RU" sz="3200" dirty="0"/>
              <a:t>је да нема заинтересованих за омладински програм, као ни за рубрику култура у штампаним медијима. 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xmlns="" val="219714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Према </a:t>
            </a:r>
            <a:r>
              <a:rPr lang="ru-RU" dirty="0"/>
              <a:t>одговорима које новине читају изводи се закључак да </a:t>
            </a:r>
            <a:r>
              <a:rPr lang="ru-RU" dirty="0" smtClean="0"/>
              <a:t>најчешће читају </a:t>
            </a:r>
            <a:r>
              <a:rPr lang="ru-RU" dirty="0"/>
              <a:t>таблоидне дневне новине, бесплатно доступне, и тако се информишу зато изненађује да већином немају инсталиране апликације омиљених дневних новина на смарт фону с обзиром на то да у великом проценту користе </a:t>
            </a:r>
            <a:r>
              <a:rPr lang="ru-RU" dirty="0" smtClean="0"/>
              <a:t>Интернет</a:t>
            </a:r>
            <a:r>
              <a:rPr lang="ru-RU" dirty="0"/>
              <a:t>.  Колико могу да изграде вредносне ставове о садржају који </a:t>
            </a:r>
            <a:r>
              <a:rPr lang="ru-RU" dirty="0" smtClean="0"/>
              <a:t>прочитају, </a:t>
            </a:r>
            <a:r>
              <a:rPr lang="ru-RU" dirty="0"/>
              <a:t>могла би бити тема наредног истраживања.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726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Хвала!</a:t>
            </a:r>
          </a:p>
          <a:p>
            <a:pPr marL="64008" indent="0">
              <a:buNone/>
            </a:pPr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marL="64008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Интернест тим 2015. </a:t>
            </a:r>
          </a:p>
          <a:p>
            <a:pPr marL="64008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1. Јелена Васиљевић</a:t>
            </a:r>
          </a:p>
          <a:p>
            <a:pPr marL="64008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2. Марија Симић</a:t>
            </a:r>
          </a:p>
          <a:p>
            <a:pPr marL="64008" indent="0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3. Асја Ригонат</a:t>
            </a:r>
          </a:p>
        </p:txBody>
      </p:sp>
    </p:spTree>
    <p:extLst>
      <p:ext uri="{BB962C8B-B14F-4D97-AF65-F5344CB8AC3E}">
        <p14:creationId xmlns:p14="http://schemas.microsoft.com/office/powerpoint/2010/main" xmlns="" val="409972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769008"/>
          </a:xfrm>
        </p:spPr>
        <p:txBody>
          <a:bodyPr>
            <a:normAutofit fontScale="92500"/>
          </a:bodyPr>
          <a:lstStyle/>
          <a:p>
            <a:r>
              <a:rPr lang="ru-RU" dirty="0"/>
              <a:t>Анкета </a:t>
            </a:r>
            <a:r>
              <a:rPr lang="ru-RU" i="1" dirty="0"/>
              <a:t>Тинејџери  и медијски мониторинг  </a:t>
            </a:r>
            <a:r>
              <a:rPr lang="ru-RU" dirty="0"/>
              <a:t>спроведена је у оквиру пројекта Интернест 2015. у току маја 2015. </a:t>
            </a:r>
            <a:r>
              <a:rPr lang="ru-RU" dirty="0" smtClean="0"/>
              <a:t>године.</a:t>
            </a:r>
            <a:endParaRPr lang="ru-RU" dirty="0"/>
          </a:p>
          <a:p>
            <a:r>
              <a:rPr lang="ru-RU" dirty="0"/>
              <a:t>Питања су била отвореног типа како би се сагледало колико млади имају знања о </a:t>
            </a:r>
            <a:r>
              <a:rPr lang="ru-RU" dirty="0" smtClean="0"/>
              <a:t>медијима, </a:t>
            </a:r>
            <a:r>
              <a:rPr lang="ru-RU" dirty="0"/>
              <a:t>које медије најчешће користе и на који начин.  </a:t>
            </a:r>
          </a:p>
          <a:p>
            <a:r>
              <a:rPr lang="ru-RU" dirty="0"/>
              <a:t>У анкети је учествовало: 75 </a:t>
            </a:r>
            <a:r>
              <a:rPr lang="ru-RU" dirty="0" smtClean="0"/>
              <a:t>ученика 1. </a:t>
            </a:r>
            <a:r>
              <a:rPr lang="ru-RU" dirty="0"/>
              <a:t>разреда, 80 ученика 2. разреда и 89 ученика 3. разреда</a:t>
            </a:r>
          </a:p>
          <a:p>
            <a:r>
              <a:rPr lang="ru-RU" dirty="0"/>
              <a:t>Укупно је анкетирано 244 ученика наше школе узраста од 15 до 18 </a:t>
            </a:r>
            <a:r>
              <a:rPr lang="ru-RU" dirty="0" smtClean="0"/>
              <a:t>година.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66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1. </a:t>
            </a:r>
            <a:r>
              <a:rPr lang="ru-RU" sz="3600" dirty="0" smtClean="0"/>
              <a:t>Да </a:t>
            </a:r>
            <a:r>
              <a:rPr lang="ru-RU" sz="3600" dirty="0"/>
              <a:t>ли пратите </a:t>
            </a:r>
            <a:r>
              <a:rPr lang="ru-RU" sz="3600" dirty="0" smtClean="0"/>
              <a:t>медије</a:t>
            </a:r>
            <a:r>
              <a:rPr lang="en-US" sz="3600" dirty="0"/>
              <a:t>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00200"/>
            <a:ext cx="6781800" cy="5105400"/>
          </a:xfrm>
        </p:spPr>
      </p:pic>
    </p:spTree>
    <p:extLst>
      <p:ext uri="{BB962C8B-B14F-4D97-AF65-F5344CB8AC3E}">
        <p14:creationId xmlns:p14="http://schemas.microsoft.com/office/powerpoint/2010/main" xmlns="" val="154269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</a:t>
            </a:r>
            <a:r>
              <a:rPr lang="ru-RU" sz="3600" dirty="0" smtClean="0"/>
              <a:t>. Које </a:t>
            </a:r>
            <a:r>
              <a:rPr lang="ru-RU" sz="3600" dirty="0"/>
              <a:t>медије пратите </a:t>
            </a:r>
            <a:r>
              <a:rPr lang="en-US" sz="36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740" y="5657671"/>
            <a:ext cx="6722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86,89%</a:t>
            </a:r>
            <a:r>
              <a:rPr lang="en-US" sz="2000" dirty="0" smtClean="0"/>
              <a:t> je</a:t>
            </a:r>
            <a:r>
              <a:rPr lang="ru-RU" sz="2000" dirty="0" smtClean="0"/>
              <a:t> одговорило је  да прати електронске медије, док је 13,11% одговорило да прати штампане медије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295401"/>
            <a:ext cx="6477000" cy="4362270"/>
          </a:xfrm>
        </p:spPr>
      </p:pic>
    </p:spTree>
    <p:extLst>
      <p:ext uri="{BB962C8B-B14F-4D97-AF65-F5344CB8AC3E}">
        <p14:creationId xmlns:p14="http://schemas.microsoft.com/office/powerpoint/2010/main" xmlns="" val="47249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3. </a:t>
            </a:r>
            <a:r>
              <a:rPr lang="ru-RU" sz="3600" dirty="0" smtClean="0"/>
              <a:t>Које </a:t>
            </a:r>
            <a:r>
              <a:rPr lang="ru-RU" sz="3600" dirty="0"/>
              <a:t>су вам омиљене рубрике или </a:t>
            </a:r>
            <a:r>
              <a:rPr lang="ru-RU" sz="3600" dirty="0" smtClean="0"/>
              <a:t>емисије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рубрике:  забава/ријалити 49, спорт 27, црна хроника 14, хороскоп 10, политика 6, вести 6, наука 5, занимљивости 2</a:t>
            </a:r>
            <a:endParaRPr lang="en-US" dirty="0"/>
          </a:p>
          <a:p>
            <a:r>
              <a:rPr lang="sr-Cyrl-RS" dirty="0"/>
              <a:t>емисије: серијски програм  20, филмски програм 9, музички 7, забавни 3 културни  програм 2.  (Поједини испитаници су именовали и емисије које гледају на телевизији: </a:t>
            </a:r>
            <a:r>
              <a:rPr lang="sr-Cyrl-RS" i="1" dirty="0"/>
              <a:t>24 минута</a:t>
            </a:r>
            <a:r>
              <a:rPr lang="sr-Cyrl-RS" dirty="0"/>
              <a:t> 12, </a:t>
            </a:r>
            <a:r>
              <a:rPr lang="sr-Cyrl-RS" i="1" dirty="0"/>
              <a:t>Да можда не</a:t>
            </a:r>
            <a:r>
              <a:rPr lang="sr-Cyrl-RS" dirty="0"/>
              <a:t> 1, </a:t>
            </a:r>
            <a:r>
              <a:rPr lang="sr-Cyrl-RS" i="1" dirty="0"/>
              <a:t>Три боје звука</a:t>
            </a:r>
            <a:r>
              <a:rPr lang="sr-Cyrl-RS" dirty="0"/>
              <a:t> 1)</a:t>
            </a:r>
            <a:endParaRPr lang="en-US" dirty="0"/>
          </a:p>
          <a:p>
            <a:r>
              <a:rPr lang="sr-Cyrl-RS" dirty="0"/>
              <a:t>Неки испитаници  нису одговорили на ово питање.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194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smtClean="0"/>
              <a:t>Да </a:t>
            </a:r>
            <a:r>
              <a:rPr lang="ru-RU" dirty="0"/>
              <a:t>ли користите </a:t>
            </a:r>
            <a:r>
              <a:rPr lang="ru-RU" dirty="0" smtClean="0"/>
              <a:t>интернет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905000"/>
            <a:ext cx="6752455" cy="4876800"/>
          </a:xfrm>
        </p:spPr>
      </p:pic>
    </p:spTree>
    <p:extLst>
      <p:ext uri="{BB962C8B-B14F-4D97-AF65-F5344CB8AC3E}">
        <p14:creationId xmlns:p14="http://schemas.microsoft.com/office/powerpoint/2010/main" xmlns="" val="83599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ru-RU" dirty="0" smtClean="0"/>
              <a:t>Да </a:t>
            </a:r>
            <a:r>
              <a:rPr lang="ru-RU" dirty="0"/>
              <a:t>ли имате инсталиране апликације дневних новина на смарт фону 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882774"/>
            <a:ext cx="6858000" cy="4899025"/>
          </a:xfrm>
        </p:spPr>
      </p:pic>
    </p:spTree>
    <p:extLst>
      <p:ext uri="{BB962C8B-B14F-4D97-AF65-F5344CB8AC3E}">
        <p14:creationId xmlns:p14="http://schemas.microsoft.com/office/powerpoint/2010/main" xmlns="" val="51890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</a:t>
            </a:r>
            <a:r>
              <a:rPr lang="ru-RU" dirty="0"/>
              <a:t> Које новине најчешће </a:t>
            </a:r>
            <a:r>
              <a:rPr lang="ru-RU" dirty="0" smtClean="0"/>
              <a:t>читате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752600"/>
            <a:ext cx="6629400" cy="4952999"/>
          </a:xfrm>
        </p:spPr>
      </p:pic>
    </p:spTree>
    <p:extLst>
      <p:ext uri="{BB962C8B-B14F-4D97-AF65-F5344CB8AC3E}">
        <p14:creationId xmlns:p14="http://schemas.microsoft.com/office/powerpoint/2010/main" xmlns="" val="2665824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179"/>
            <a:ext cx="8229600" cy="64008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Закључак</a:t>
            </a:r>
          </a:p>
          <a:p>
            <a:pPr marL="64008" indent="0">
              <a:buNone/>
            </a:pPr>
            <a:r>
              <a:rPr lang="ru-RU" dirty="0" smtClean="0"/>
              <a:t>Већина </a:t>
            </a:r>
            <a:r>
              <a:rPr lang="ru-RU" dirty="0"/>
              <a:t>наших вршњака прати медије. Интернет је најзаступљенији, али  и даље га следи телевизија.  Још увек су </a:t>
            </a:r>
            <a:r>
              <a:rPr lang="ru-RU" dirty="0" smtClean="0"/>
              <a:t>присутни  </a:t>
            </a:r>
            <a:r>
              <a:rPr lang="ru-RU" dirty="0"/>
              <a:t>и штампани медији иако је глобализација у информисању узела маха. Испитаници су показали да </a:t>
            </a:r>
            <a:r>
              <a:rPr lang="ru-RU" dirty="0" smtClean="0"/>
              <a:t>владају </a:t>
            </a:r>
            <a:r>
              <a:rPr lang="ru-RU" dirty="0"/>
              <a:t>знањима о медијима, али присутна је замена појмова у врстама рубрика па се под </a:t>
            </a:r>
            <a:r>
              <a:rPr lang="ru-RU" i="1" dirty="0"/>
              <a:t>забава</a:t>
            </a:r>
            <a:r>
              <a:rPr lang="ru-RU" dirty="0"/>
              <a:t> често као одговор појављује </a:t>
            </a:r>
            <a:r>
              <a:rPr lang="ru-RU" i="1" dirty="0"/>
              <a:t>ријалити</a:t>
            </a:r>
            <a:r>
              <a:rPr lang="ru-RU" dirty="0"/>
              <a:t>, а хороскоп је постао нова рубика у штампаним и електронским медијима. 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2810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439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Slide 1</vt:lpstr>
      <vt:lpstr>Slide 2</vt:lpstr>
      <vt:lpstr>1. Да ли пратите медије?</vt:lpstr>
      <vt:lpstr>2. Које медије пратите ?</vt:lpstr>
      <vt:lpstr>3. Које су вам омиљене рубрике или емисије?</vt:lpstr>
      <vt:lpstr>4. Да ли користите интернет?</vt:lpstr>
      <vt:lpstr>5. Да ли имате инсталиране апликације дневних новина на смарт фону ?</vt:lpstr>
      <vt:lpstr>6. Које новине најчешће читате?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Sneza</dc:creator>
  <cp:lastModifiedBy>Mihailo Svabic</cp:lastModifiedBy>
  <cp:revision>12</cp:revision>
  <dcterms:created xsi:type="dcterms:W3CDTF">2015-05-16T21:16:25Z</dcterms:created>
  <dcterms:modified xsi:type="dcterms:W3CDTF">2015-05-20T08:19:03Z</dcterms:modified>
</cp:coreProperties>
</file>